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ECD9B-8B77-49CD-9B35-70CE84A4F37A}" type="datetimeFigureOut">
              <a:rPr lang="da-DK" smtClean="0"/>
              <a:pPr/>
              <a:t>04-10-2017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6D665-C525-4654-8BDE-D8D56E10B07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480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6D665-C525-4654-8BDE-D8D56E10B07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93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6D665-C525-4654-8BDE-D8D56E10B079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560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291600"/>
            <a:ext cx="2870126" cy="6278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90000" y="3049200"/>
            <a:ext cx="6933600" cy="11448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00400" y="4266000"/>
            <a:ext cx="5637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0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1547664" y="1628800"/>
            <a:ext cx="7344816" cy="417646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678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47812" y="274638"/>
            <a:ext cx="4929187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1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lle logo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8" r="74300" b="63792"/>
          <a:stretch>
            <a:fillRect/>
          </a:stretch>
        </p:blipFill>
        <p:spPr>
          <a:xfrm>
            <a:off x="251520" y="188640"/>
            <a:ext cx="737608" cy="936104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lle logo - 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8" r="74300" b="63792"/>
          <a:stretch>
            <a:fillRect/>
          </a:stretch>
        </p:blipFill>
        <p:spPr>
          <a:xfrm>
            <a:off x="251520" y="188640"/>
            <a:ext cx="737608" cy="936104"/>
          </a:xfrm>
          <a:prstGeom prst="rect">
            <a:avLst/>
          </a:prstGeom>
        </p:spPr>
      </p:pic>
      <p:sp>
        <p:nvSpPr>
          <p:cNvPr id="13" name="Pladsholder til indhold 12"/>
          <p:cNvSpPr>
            <a:spLocks noGrp="1"/>
          </p:cNvSpPr>
          <p:nvPr>
            <p:ph sz="quarter" idx="13"/>
          </p:nvPr>
        </p:nvSpPr>
        <p:spPr>
          <a:xfrm>
            <a:off x="0" y="1484313"/>
            <a:ext cx="4572000" cy="5373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5" name="Pladsholder til indhold 14"/>
          <p:cNvSpPr>
            <a:spLocks noGrp="1"/>
          </p:cNvSpPr>
          <p:nvPr>
            <p:ph sz="quarter" idx="14"/>
          </p:nvPr>
        </p:nvSpPr>
        <p:spPr>
          <a:xfrm>
            <a:off x="4572000" y="1484313"/>
            <a:ext cx="4571999" cy="5373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0" y="0"/>
            <a:ext cx="9168337" cy="6858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9951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5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22800" y="1522800"/>
            <a:ext cx="7315200" cy="44984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5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813" y="4406900"/>
            <a:ext cx="69469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47813" y="2906713"/>
            <a:ext cx="69469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7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551856" y="1600200"/>
            <a:ext cx="3524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68280" y="1600200"/>
            <a:ext cx="3524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47664" y="1535113"/>
            <a:ext cx="34537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47664" y="2174875"/>
            <a:ext cx="34537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293327" y="1535113"/>
            <a:ext cx="34551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293327" y="2174875"/>
            <a:ext cx="34551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2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031" y="273050"/>
            <a:ext cx="27099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0" y="260648"/>
            <a:ext cx="4114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74031" y="1435100"/>
            <a:ext cx="27099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277200"/>
            <a:ext cx="2870126" cy="62784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22800" y="1522800"/>
            <a:ext cx="7315200" cy="4114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252000" y="6181200"/>
            <a:ext cx="838800" cy="381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002800" y="6181200"/>
            <a:ext cx="838800" cy="38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5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3" r:id="rId11"/>
    <p:sldLayoutId id="2147483659" r:id="rId12"/>
    <p:sldLayoutId id="2147483662" r:id="rId13"/>
    <p:sldLayoutId id="2147483661" r:id="rId14"/>
    <p:sldLayoutId id="2147483665" r:id="rId15"/>
    <p:sldLayoutId id="2147483666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Arbejdsgruppemøde for Holmen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29. september 2017</a:t>
            </a:r>
          </a:p>
          <a:p>
            <a:r>
              <a:rPr lang="da-DK" dirty="0" smtClean="0"/>
              <a:t>13.00-15.00</a:t>
            </a:r>
          </a:p>
          <a:p>
            <a:r>
              <a:rPr lang="da-DK" dirty="0" smtClean="0"/>
              <a:t>Kalundborg Rådhus, Lok 7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Dagsorden</a:t>
            </a:r>
            <a:endParaRPr lang="da-DK" b="1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a-DK" dirty="0" smtClean="0"/>
              <a:t>Velkomst </a:t>
            </a:r>
          </a:p>
          <a:p>
            <a:pPr lvl="1"/>
            <a:r>
              <a:rPr lang="da-DK" dirty="0" smtClean="0"/>
              <a:t>Orientering </a:t>
            </a:r>
            <a:r>
              <a:rPr lang="da-DK" dirty="0"/>
              <a:t>om status fra kommunen</a:t>
            </a:r>
          </a:p>
          <a:p>
            <a:pPr lvl="0"/>
            <a:r>
              <a:rPr lang="da-DK" dirty="0"/>
              <a:t>Oplæg ved </a:t>
            </a:r>
            <a:r>
              <a:rPr lang="da-DK" dirty="0" err="1" smtClean="0"/>
              <a:t>Agrohydrologerne</a:t>
            </a:r>
            <a:r>
              <a:rPr lang="da-DK" dirty="0" smtClean="0"/>
              <a:t> </a:t>
            </a:r>
          </a:p>
          <a:p>
            <a:pPr lvl="1"/>
            <a:r>
              <a:rPr lang="da-DK" dirty="0" smtClean="0"/>
              <a:t>Forslag </a:t>
            </a:r>
            <a:r>
              <a:rPr lang="da-DK" dirty="0"/>
              <a:t>til partsfordeling</a:t>
            </a:r>
          </a:p>
          <a:p>
            <a:pPr lvl="0"/>
            <a:r>
              <a:rPr lang="da-DK" dirty="0"/>
              <a:t>Indkomne punkter siden </a:t>
            </a:r>
            <a:r>
              <a:rPr lang="da-DK" dirty="0" smtClean="0"/>
              <a:t>sidst </a:t>
            </a:r>
          </a:p>
          <a:p>
            <a:pPr lvl="1"/>
            <a:r>
              <a:rPr lang="da-DK" dirty="0" smtClean="0"/>
              <a:t>Ejendommen på hvor </a:t>
            </a:r>
            <a:r>
              <a:rPr lang="da-DK" dirty="0"/>
              <a:t>pumpereservoir skal anlægges er sat til </a:t>
            </a:r>
            <a:r>
              <a:rPr lang="da-DK" dirty="0" smtClean="0"/>
              <a:t>salg, hvilken betydning får det for projektet?</a:t>
            </a:r>
            <a:endParaRPr lang="da-DK" dirty="0"/>
          </a:p>
          <a:p>
            <a:pPr lvl="0"/>
            <a:r>
              <a:rPr lang="da-DK" dirty="0"/>
              <a:t>Kommende møder</a:t>
            </a:r>
          </a:p>
          <a:p>
            <a:pPr lvl="0"/>
            <a:r>
              <a:rPr lang="da-DK" dirty="0"/>
              <a:t>Evt.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63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Orientering fra Kommunen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>
          <a:xfrm>
            <a:off x="1547664" y="1412776"/>
            <a:ext cx="7344816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 smtClean="0"/>
              <a:t>Status på sagsbehandling</a:t>
            </a:r>
          </a:p>
          <a:p>
            <a:pPr lvl="1"/>
            <a:r>
              <a:rPr lang="da-DK" dirty="0" smtClean="0"/>
              <a:t>Anmodning til Kystdirektoratet</a:t>
            </a:r>
          </a:p>
          <a:p>
            <a:pPr lvl="2"/>
            <a:r>
              <a:rPr lang="da-DK" dirty="0" smtClean="0"/>
              <a:t>Mangler fuldmagt fra lodsejer med grund hvor pumpereservoir skal anlægges</a:t>
            </a:r>
            <a:endParaRPr lang="da-DK" dirty="0"/>
          </a:p>
          <a:p>
            <a:pPr lvl="1"/>
            <a:r>
              <a:rPr lang="da-DK" dirty="0" smtClean="0"/>
              <a:t>Reguleringsgodkendelse sagsbehandling er i gang</a:t>
            </a:r>
          </a:p>
          <a:p>
            <a:pPr lvl="1"/>
            <a:r>
              <a:rPr lang="da-DK" dirty="0" smtClean="0"/>
              <a:t>§ 3-dispensation mangler viden om naturtilstanden i moser, enge og søer</a:t>
            </a:r>
          </a:p>
          <a:p>
            <a:pPr lvl="2"/>
            <a:r>
              <a:rPr lang="da-DK" dirty="0" smtClean="0"/>
              <a:t>Kalundborg kommune har indhentet prisoverslag hos tre konsulenter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29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2856568"/>
          </a:xfrm>
        </p:spPr>
        <p:txBody>
          <a:bodyPr>
            <a:normAutofit/>
          </a:bodyPr>
          <a:lstStyle/>
          <a:p>
            <a:r>
              <a:rPr lang="da-DK" sz="3200" dirty="0" err="1" smtClean="0"/>
              <a:t>Agrohydrologerne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Forslag til partsfordeling…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Indkomne punkter siden sidste møde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Font typeface="Verdana" pitchFamily="34" charset="0"/>
              <a:buChar char="•"/>
            </a:pPr>
            <a:r>
              <a:rPr lang="da-DK" dirty="0"/>
              <a:t>B</a:t>
            </a:r>
            <a:r>
              <a:rPr lang="da-DK" dirty="0" smtClean="0"/>
              <a:t>etydning for projektet, </a:t>
            </a:r>
            <a:r>
              <a:rPr lang="da-DK" dirty="0"/>
              <a:t>at ejendommen </a:t>
            </a:r>
            <a:r>
              <a:rPr lang="da-DK" dirty="0" smtClean="0"/>
              <a:t>hvor </a:t>
            </a:r>
            <a:r>
              <a:rPr lang="da-DK" dirty="0"/>
              <a:t>pumpereservoir skal anlægges er sat til salg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- Hvad er status for evt. salg?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>
              <a:buFontTx/>
              <a:buChar char="-"/>
            </a:pPr>
            <a:r>
              <a:rPr lang="da-DK" dirty="0" smtClean="0"/>
              <a:t>Skal tinglysning overvejes?</a:t>
            </a:r>
          </a:p>
          <a:p>
            <a:pPr>
              <a:buFontTx/>
              <a:buChar char="-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0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Kommende møder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Oktober 2017</a:t>
            </a:r>
          </a:p>
          <a:p>
            <a:pPr>
              <a:buFontTx/>
              <a:buChar char="-"/>
            </a:pPr>
            <a:r>
              <a:rPr lang="da-DK" dirty="0" smtClean="0"/>
              <a:t>Mandag den 30. kl. 9.00-11.00</a:t>
            </a:r>
          </a:p>
          <a:p>
            <a:pPr>
              <a:buFontTx/>
              <a:buChar char="-"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November 2017</a:t>
            </a:r>
          </a:p>
          <a:p>
            <a:pPr marL="0" indent="0">
              <a:buNone/>
            </a:pPr>
            <a:r>
              <a:rPr lang="da-DK" dirty="0" smtClean="0"/>
              <a:t>- Mandag den 27. kl. 10.00-12.00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593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Evt.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811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Kalundborg">
      <a:dk1>
        <a:sysClr val="windowText" lastClr="000000"/>
      </a:dk1>
      <a:lt1>
        <a:sysClr val="window" lastClr="FFFFFF"/>
      </a:lt1>
      <a:dk2>
        <a:srgbClr val="464F5E"/>
      </a:dk2>
      <a:lt2>
        <a:srgbClr val="E9EAEC"/>
      </a:lt2>
      <a:accent1>
        <a:srgbClr val="BC4D31"/>
      </a:accent1>
      <a:accent2>
        <a:srgbClr val="64ADD7"/>
      </a:accent2>
      <a:accent3>
        <a:srgbClr val="ACA588"/>
      </a:accent3>
      <a:accent4>
        <a:srgbClr val="9CD33B"/>
      </a:accent4>
      <a:accent5>
        <a:srgbClr val="E5BC2C"/>
      </a:accent5>
      <a:accent6>
        <a:srgbClr val="ED752D"/>
      </a:accent6>
      <a:hlink>
        <a:srgbClr val="0000FF"/>
      </a:hlink>
      <a:folHlink>
        <a:srgbClr val="FE19FF"/>
      </a:folHlink>
    </a:clrScheme>
    <a:fontScheme name="Kalundbor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lundbor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862</TotalTime>
  <Words>162</Words>
  <Application>Microsoft Office PowerPoint</Application>
  <PresentationFormat>Skærmshow (4:3)</PresentationFormat>
  <Paragraphs>43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blank</vt:lpstr>
      <vt:lpstr>Arbejdsgruppemøde for Holmen</vt:lpstr>
      <vt:lpstr>Dagsorden</vt:lpstr>
      <vt:lpstr>Orientering fra Kommunen</vt:lpstr>
      <vt:lpstr>Agrohydrologerne  Forslag til partsfordeling…</vt:lpstr>
      <vt:lpstr>Indkomne punkter siden sidste møde</vt:lpstr>
      <vt:lpstr>Kommende møder</vt:lpstr>
      <vt:lpstr>Evt.</vt:lpstr>
    </vt:vector>
  </TitlesOfParts>
  <Company>Kalundborg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Arbejdsgruppemøde for Holmen</dc:title>
  <dc:creator>Sara Andersen</dc:creator>
  <cp:lastModifiedBy>Sara Andersen</cp:lastModifiedBy>
  <cp:revision>7</cp:revision>
  <dcterms:created xsi:type="dcterms:W3CDTF">2017-09-28T06:25:52Z</dcterms:created>
  <dcterms:modified xsi:type="dcterms:W3CDTF">2017-10-04T07:42:44Z</dcterms:modified>
</cp:coreProperties>
</file>